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3" r:id="rId2"/>
    <p:sldId id="256" r:id="rId3"/>
    <p:sldId id="257" r:id="rId4"/>
    <p:sldId id="258" r:id="rId5"/>
    <p:sldId id="259" r:id="rId6"/>
    <p:sldId id="265" r:id="rId7"/>
    <p:sldId id="266" r:id="rId8"/>
    <p:sldId id="264" r:id="rId9"/>
    <p:sldId id="261" r:id="rId10"/>
    <p:sldId id="267" r:id="rId11"/>
    <p:sldId id="275" r:id="rId12"/>
    <p:sldId id="276" r:id="rId13"/>
    <p:sldId id="277" r:id="rId14"/>
    <p:sldId id="268" r:id="rId15"/>
    <p:sldId id="269" r:id="rId16"/>
    <p:sldId id="278" r:id="rId17"/>
    <p:sldId id="280" r:id="rId18"/>
    <p:sldId id="281" r:id="rId19"/>
    <p:sldId id="282" r:id="rId20"/>
    <p:sldId id="290" r:id="rId21"/>
    <p:sldId id="279" r:id="rId22"/>
    <p:sldId id="284" r:id="rId23"/>
    <p:sldId id="283" r:id="rId24"/>
    <p:sldId id="262" r:id="rId25"/>
    <p:sldId id="274" r:id="rId26"/>
    <p:sldId id="286" r:id="rId27"/>
    <p:sldId id="288" r:id="rId28"/>
    <p:sldId id="291" r:id="rId29"/>
    <p:sldId id="263" r:id="rId30"/>
    <p:sldId id="29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86" y="-5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2D8446F-0FAE-4AFF-8FC3-0A626E5B71C0}" type="datetimeFigureOut">
              <a:rPr lang="en-GB" smtClean="0"/>
              <a:t>18/06/2014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398402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D8446F-0FAE-4AFF-8FC3-0A626E5B71C0}" type="datetimeFigureOut">
              <a:rPr lang="en-GB" smtClean="0"/>
              <a:t>18/06/2014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1840322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D8446F-0FAE-4AFF-8FC3-0A626E5B71C0}" type="datetimeFigureOut">
              <a:rPr lang="en-GB" smtClean="0"/>
              <a:t>18/06/2014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2146168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2D8446F-0FAE-4AFF-8FC3-0A626E5B71C0}" type="datetimeFigureOut">
              <a:rPr lang="en-GB" smtClean="0"/>
              <a:t>18/06/2014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214705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8446F-0FAE-4AFF-8FC3-0A626E5B71C0}" type="datetimeFigureOut">
              <a:rPr lang="en-GB" smtClean="0"/>
              <a:t>18/06/2014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105436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2D8446F-0FAE-4AFF-8FC3-0A626E5B71C0}" type="datetimeFigureOut">
              <a:rPr lang="en-GB" smtClean="0"/>
              <a:t>18/06/2014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155478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2D8446F-0FAE-4AFF-8FC3-0A626E5B71C0}" type="datetimeFigureOut">
              <a:rPr lang="en-GB" smtClean="0"/>
              <a:t>18/06/2014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3288495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2D8446F-0FAE-4AFF-8FC3-0A626E5B71C0}" type="datetimeFigureOut">
              <a:rPr lang="en-GB" smtClean="0"/>
              <a:t>18/06/2014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2575202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8446F-0FAE-4AFF-8FC3-0A626E5B71C0}" type="datetimeFigureOut">
              <a:rPr lang="en-GB" smtClean="0"/>
              <a:t>18/06/2014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412014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D8446F-0FAE-4AFF-8FC3-0A626E5B71C0}" type="datetimeFigureOut">
              <a:rPr lang="en-GB" smtClean="0"/>
              <a:t>18/06/2014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243120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D8446F-0FAE-4AFF-8FC3-0A626E5B71C0}" type="datetimeFigureOut">
              <a:rPr lang="en-GB" smtClean="0"/>
              <a:t>18/06/2014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D3B335-DC2E-49DB-ABD3-AD78B91A79D8}" type="slidenum">
              <a:rPr lang="en-GB" smtClean="0"/>
              <a:t>‹#›</a:t>
            </a:fld>
            <a:endParaRPr lang="en-GB"/>
          </a:p>
        </p:txBody>
      </p:sp>
    </p:spTree>
    <p:extLst>
      <p:ext uri="{BB962C8B-B14F-4D97-AF65-F5344CB8AC3E}">
        <p14:creationId xmlns:p14="http://schemas.microsoft.com/office/powerpoint/2010/main" val="3985268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8446F-0FAE-4AFF-8FC3-0A626E5B71C0}" type="datetimeFigureOut">
              <a:rPr lang="en-GB" smtClean="0"/>
              <a:t>18/06/2014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3B335-DC2E-49DB-ABD3-AD78B91A79D8}" type="slidenum">
              <a:rPr lang="en-GB" smtClean="0"/>
              <a:t>‹#›</a:t>
            </a:fld>
            <a:endParaRPr lang="en-GB"/>
          </a:p>
        </p:txBody>
      </p:sp>
    </p:spTree>
    <p:extLst>
      <p:ext uri="{BB962C8B-B14F-4D97-AF65-F5344CB8AC3E}">
        <p14:creationId xmlns:p14="http://schemas.microsoft.com/office/powerpoint/2010/main" val="1005942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762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a:t>
            </a:r>
            <a:r>
              <a:rPr lang="en-GB" dirty="0" smtClean="0"/>
              <a:t>enemies</a:t>
            </a:r>
          </a:p>
          <a:p>
            <a:pPr marL="514350" indent="-514350">
              <a:buFont typeface="+mj-lt"/>
              <a:buAutoNum type="arabicPeriod"/>
            </a:pPr>
            <a:r>
              <a:rPr lang="en-GB" dirty="0" smtClean="0"/>
              <a:t>Do </a:t>
            </a:r>
            <a:r>
              <a:rPr lang="en-GB" dirty="0"/>
              <a:t>good to those who hate </a:t>
            </a:r>
            <a:r>
              <a:rPr lang="en-GB" dirty="0" smtClean="0"/>
              <a:t>you</a:t>
            </a:r>
            <a:endParaRPr lang="en-GB" dirty="0"/>
          </a:p>
        </p:txBody>
      </p:sp>
    </p:spTree>
    <p:extLst>
      <p:ext uri="{BB962C8B-B14F-4D97-AF65-F5344CB8AC3E}">
        <p14:creationId xmlns:p14="http://schemas.microsoft.com/office/powerpoint/2010/main" val="25019339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enemies</a:t>
            </a:r>
          </a:p>
          <a:p>
            <a:pPr marL="514350" indent="-514350">
              <a:buFont typeface="+mj-lt"/>
              <a:buAutoNum type="arabicPeriod"/>
            </a:pPr>
            <a:r>
              <a:rPr lang="en-GB" dirty="0"/>
              <a:t>Do good to those who hate you</a:t>
            </a:r>
          </a:p>
          <a:p>
            <a:pPr marL="0" indent="0">
              <a:buNone/>
            </a:pPr>
            <a:r>
              <a:rPr lang="en-GB" dirty="0"/>
              <a:t/>
            </a:r>
            <a:br>
              <a:rPr lang="en-GB" dirty="0"/>
            </a:br>
            <a:r>
              <a:rPr lang="en-GB" dirty="0" smtClean="0"/>
              <a:t/>
            </a:r>
            <a:br>
              <a:rPr lang="en-GB" dirty="0" smtClean="0"/>
            </a:br>
            <a:r>
              <a:rPr lang="en-GB" b="1" dirty="0" smtClean="0">
                <a:solidFill>
                  <a:srgbClr val="0000FF"/>
                </a:solidFill>
              </a:rPr>
              <a:t>Demonstrate </a:t>
            </a:r>
            <a:r>
              <a:rPr lang="en-GB" b="1" dirty="0">
                <a:solidFill>
                  <a:srgbClr val="0000FF"/>
                </a:solidFill>
              </a:rPr>
              <a:t>my love to them by my actions</a:t>
            </a:r>
          </a:p>
          <a:p>
            <a:pPr marL="514350" indent="-514350">
              <a:buFont typeface="+mj-lt"/>
              <a:buAutoNum type="arabicPeriod"/>
            </a:pPr>
            <a:endParaRPr lang="en-GB" dirty="0"/>
          </a:p>
        </p:txBody>
      </p:sp>
    </p:spTree>
    <p:extLst>
      <p:ext uri="{BB962C8B-B14F-4D97-AF65-F5344CB8AC3E}">
        <p14:creationId xmlns:p14="http://schemas.microsoft.com/office/powerpoint/2010/main" val="2341755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enemies </a:t>
            </a:r>
          </a:p>
          <a:p>
            <a:pPr marL="457200" indent="-457200">
              <a:buFont typeface="+mj-lt"/>
              <a:buAutoNum type="arabicPeriod"/>
            </a:pPr>
            <a:r>
              <a:rPr lang="en-GB" dirty="0"/>
              <a:t>Do good to those who hate you</a:t>
            </a:r>
            <a:br>
              <a:rPr lang="en-GB" dirty="0"/>
            </a:br>
            <a:r>
              <a:rPr lang="en-GB" dirty="0" smtClean="0"/>
              <a:t/>
            </a:r>
            <a:br>
              <a:rPr lang="en-GB" dirty="0" smtClean="0"/>
            </a:br>
            <a:r>
              <a:rPr lang="en-GB" b="1" dirty="0" smtClean="0">
                <a:solidFill>
                  <a:srgbClr val="0000FF"/>
                </a:solidFill>
              </a:rPr>
              <a:t>Demonstrate </a:t>
            </a:r>
            <a:r>
              <a:rPr lang="en-GB" b="1" dirty="0">
                <a:solidFill>
                  <a:srgbClr val="0000FF"/>
                </a:solidFill>
              </a:rPr>
              <a:t>my love to them by my actions</a:t>
            </a:r>
          </a:p>
          <a:p>
            <a:pPr marL="0" indent="0">
              <a:buNone/>
            </a:pPr>
            <a:r>
              <a:rPr lang="en-GB" i="1" dirty="0" smtClean="0"/>
              <a:t>35 But </a:t>
            </a:r>
            <a:r>
              <a:rPr lang="en-GB" i="1" dirty="0"/>
              <a:t>love your enemies, do good to them, and lend to them without expecting to get anything back. Then your reward will be great, and you will be sons of the Most High, </a:t>
            </a:r>
            <a:r>
              <a:rPr lang="en-GB" b="1" i="1" dirty="0"/>
              <a:t>because he is kind to the ungrateful and wicked</a:t>
            </a:r>
            <a:r>
              <a:rPr lang="en-GB" i="1" dirty="0"/>
              <a:t>. 36 Be merciful, just as your Father is merciful.</a:t>
            </a:r>
            <a:endParaRPr lang="en-GB" dirty="0">
              <a:solidFill>
                <a:srgbClr val="002060"/>
              </a:solidFill>
            </a:endParaRPr>
          </a:p>
        </p:txBody>
      </p:sp>
    </p:spTree>
    <p:extLst>
      <p:ext uri="{BB962C8B-B14F-4D97-AF65-F5344CB8AC3E}">
        <p14:creationId xmlns:p14="http://schemas.microsoft.com/office/powerpoint/2010/main" val="198344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a:t>
            </a:r>
            <a:r>
              <a:rPr lang="en-GB" dirty="0" smtClean="0"/>
              <a:t>you</a:t>
            </a:r>
            <a:endParaRPr lang="en-GB" dirty="0"/>
          </a:p>
        </p:txBody>
      </p:sp>
    </p:spTree>
    <p:extLst>
      <p:ext uri="{BB962C8B-B14F-4D97-AF65-F5344CB8AC3E}">
        <p14:creationId xmlns:p14="http://schemas.microsoft.com/office/powerpoint/2010/main" val="2257801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a:t>
            </a:r>
            <a:r>
              <a:rPr lang="en-GB" dirty="0" smtClean="0"/>
              <a:t>you</a:t>
            </a:r>
            <a:br>
              <a:rPr lang="en-GB" dirty="0" smtClean="0"/>
            </a:br>
            <a:endParaRPr lang="en-GB" dirty="0" smtClean="0"/>
          </a:p>
          <a:p>
            <a:pPr marL="0" indent="0" algn="ctr">
              <a:buNone/>
            </a:pPr>
            <a:r>
              <a:rPr lang="en-GB" b="1" dirty="0" smtClean="0">
                <a:solidFill>
                  <a:srgbClr val="0000FF"/>
                </a:solidFill>
              </a:rPr>
              <a:t>      Confirm </a:t>
            </a:r>
            <a:r>
              <a:rPr lang="en-GB" b="1" dirty="0">
                <a:solidFill>
                  <a:srgbClr val="0000FF"/>
                </a:solidFill>
              </a:rPr>
              <a:t>my love </a:t>
            </a:r>
            <a:r>
              <a:rPr lang="en-GB" b="1" dirty="0" smtClean="0">
                <a:solidFill>
                  <a:srgbClr val="0000FF"/>
                </a:solidFill>
              </a:rPr>
              <a:t>by saying it – </a:t>
            </a:r>
          </a:p>
          <a:p>
            <a:pPr marL="0" indent="0" algn="ctr">
              <a:buNone/>
            </a:pPr>
            <a:r>
              <a:rPr lang="en-GB" b="1" dirty="0" smtClean="0">
                <a:solidFill>
                  <a:srgbClr val="0000FF"/>
                </a:solidFill>
              </a:rPr>
              <a:t>out loud!</a:t>
            </a:r>
            <a:endParaRPr lang="en-GB" b="1" dirty="0">
              <a:solidFill>
                <a:srgbClr val="0000FF"/>
              </a:solidFill>
            </a:endParaRPr>
          </a:p>
          <a:p>
            <a:pPr marL="0" indent="0">
              <a:buNone/>
            </a:pPr>
            <a:endParaRPr lang="en-GB" dirty="0"/>
          </a:p>
        </p:txBody>
      </p:sp>
    </p:spTree>
    <p:extLst>
      <p:ext uri="{BB962C8B-B14F-4D97-AF65-F5344CB8AC3E}">
        <p14:creationId xmlns:p14="http://schemas.microsoft.com/office/powerpoint/2010/main" val="682550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a:t>
            </a:r>
            <a:r>
              <a:rPr lang="en-GB" dirty="0" smtClean="0"/>
              <a:t>you</a:t>
            </a:r>
            <a:endParaRPr lang="en-GB" dirty="0"/>
          </a:p>
        </p:txBody>
      </p:sp>
    </p:spTree>
    <p:extLst>
      <p:ext uri="{BB962C8B-B14F-4D97-AF65-F5344CB8AC3E}">
        <p14:creationId xmlns:p14="http://schemas.microsoft.com/office/powerpoint/2010/main" val="2785832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264696"/>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514350" indent="-514350">
              <a:buFont typeface="+mj-lt"/>
              <a:buAutoNum type="arabicPeriod"/>
            </a:pPr>
            <a:endParaRPr lang="en-GB" dirty="0" smtClean="0"/>
          </a:p>
          <a:p>
            <a:pPr marL="0" indent="0" algn="ctr">
              <a:buNone/>
            </a:pPr>
            <a:r>
              <a:rPr lang="en-GB" b="1" dirty="0" smtClean="0">
                <a:solidFill>
                  <a:srgbClr val="0000FF"/>
                </a:solidFill>
              </a:rPr>
              <a:t>Retribution</a:t>
            </a:r>
          </a:p>
          <a:p>
            <a:pPr marL="0" indent="0">
              <a:buNone/>
            </a:pPr>
            <a:endParaRPr lang="en-GB" dirty="0"/>
          </a:p>
        </p:txBody>
      </p:sp>
    </p:spTree>
    <p:extLst>
      <p:ext uri="{BB962C8B-B14F-4D97-AF65-F5344CB8AC3E}">
        <p14:creationId xmlns:p14="http://schemas.microsoft.com/office/powerpoint/2010/main" val="2387939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264696"/>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514350" indent="-514350">
              <a:buFont typeface="+mj-lt"/>
              <a:buAutoNum type="arabicPeriod"/>
            </a:pPr>
            <a:endParaRPr lang="en-GB" dirty="0" smtClean="0"/>
          </a:p>
          <a:p>
            <a:pPr marL="0" indent="0" algn="ctr">
              <a:buNone/>
            </a:pPr>
            <a:r>
              <a:rPr lang="en-GB" b="1" dirty="0" smtClean="0">
                <a:solidFill>
                  <a:srgbClr val="0000FF"/>
                </a:solidFill>
              </a:rPr>
              <a:t>Retribution</a:t>
            </a:r>
          </a:p>
          <a:p>
            <a:pPr marL="0" indent="0" algn="ctr">
              <a:buNone/>
            </a:pPr>
            <a:r>
              <a:rPr lang="en-GB" b="1" dirty="0" smtClean="0">
                <a:solidFill>
                  <a:srgbClr val="0000FF"/>
                </a:solidFill>
              </a:rPr>
              <a:t>Justice</a:t>
            </a:r>
          </a:p>
          <a:p>
            <a:pPr marL="0" indent="0">
              <a:buNone/>
            </a:pPr>
            <a:endParaRPr lang="en-GB" dirty="0"/>
          </a:p>
        </p:txBody>
      </p:sp>
    </p:spTree>
    <p:extLst>
      <p:ext uri="{BB962C8B-B14F-4D97-AF65-F5344CB8AC3E}">
        <p14:creationId xmlns:p14="http://schemas.microsoft.com/office/powerpoint/2010/main" val="28288978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264696"/>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514350" indent="-514350">
              <a:buFont typeface="+mj-lt"/>
              <a:buAutoNum type="arabicPeriod"/>
            </a:pPr>
            <a:endParaRPr lang="en-GB" dirty="0" smtClean="0"/>
          </a:p>
          <a:p>
            <a:pPr marL="0" indent="0" algn="ctr">
              <a:buNone/>
            </a:pPr>
            <a:r>
              <a:rPr lang="en-GB" b="1" dirty="0" smtClean="0">
                <a:solidFill>
                  <a:srgbClr val="0000FF"/>
                </a:solidFill>
              </a:rPr>
              <a:t>Retribution</a:t>
            </a:r>
          </a:p>
          <a:p>
            <a:pPr marL="0" indent="0" algn="ctr">
              <a:buNone/>
            </a:pPr>
            <a:r>
              <a:rPr lang="en-GB" b="1" dirty="0" smtClean="0">
                <a:solidFill>
                  <a:srgbClr val="0000FF"/>
                </a:solidFill>
              </a:rPr>
              <a:t>Justice</a:t>
            </a:r>
          </a:p>
          <a:p>
            <a:pPr marL="0" indent="0" algn="ctr">
              <a:buNone/>
            </a:pPr>
            <a:r>
              <a:rPr lang="en-GB" b="1" dirty="0" smtClean="0">
                <a:solidFill>
                  <a:srgbClr val="0000FF"/>
                </a:solidFill>
              </a:rPr>
              <a:t>Punishment</a:t>
            </a:r>
          </a:p>
          <a:p>
            <a:pPr marL="0" indent="0">
              <a:buNone/>
            </a:pPr>
            <a:endParaRPr lang="en-GB" dirty="0"/>
          </a:p>
        </p:txBody>
      </p:sp>
    </p:spTree>
    <p:extLst>
      <p:ext uri="{BB962C8B-B14F-4D97-AF65-F5344CB8AC3E}">
        <p14:creationId xmlns:p14="http://schemas.microsoft.com/office/powerpoint/2010/main" val="322528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264696"/>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0" indent="0">
              <a:buNone/>
            </a:pPr>
            <a:endParaRPr lang="en-GB" b="1" dirty="0" smtClean="0">
              <a:solidFill>
                <a:srgbClr val="0000FF"/>
              </a:solidFill>
            </a:endParaRPr>
          </a:p>
          <a:p>
            <a:pPr marL="0" indent="0" algn="ctr">
              <a:buNone/>
            </a:pPr>
            <a:r>
              <a:rPr lang="en-GB" b="1" dirty="0" smtClean="0">
                <a:solidFill>
                  <a:srgbClr val="0000FF"/>
                </a:solidFill>
              </a:rPr>
              <a:t>Retribution</a:t>
            </a:r>
          </a:p>
          <a:p>
            <a:pPr marL="0" indent="0" algn="ctr">
              <a:buNone/>
            </a:pPr>
            <a:r>
              <a:rPr lang="en-GB" b="1" dirty="0" smtClean="0">
                <a:solidFill>
                  <a:srgbClr val="0000FF"/>
                </a:solidFill>
              </a:rPr>
              <a:t>Justice</a:t>
            </a:r>
          </a:p>
          <a:p>
            <a:pPr marL="0" indent="0" algn="ctr">
              <a:buNone/>
            </a:pPr>
            <a:r>
              <a:rPr lang="en-GB" b="1" dirty="0" smtClean="0">
                <a:solidFill>
                  <a:srgbClr val="0000FF"/>
                </a:solidFill>
              </a:rPr>
              <a:t>Punishment</a:t>
            </a:r>
          </a:p>
          <a:p>
            <a:pPr marL="0" indent="0" algn="ctr">
              <a:buNone/>
            </a:pPr>
            <a:r>
              <a:rPr lang="en-GB" b="1" dirty="0" smtClean="0">
                <a:solidFill>
                  <a:srgbClr val="0000FF"/>
                </a:solidFill>
              </a:rPr>
              <a:t>Compensation</a:t>
            </a:r>
            <a:endParaRPr lang="en-GB" b="1" dirty="0">
              <a:solidFill>
                <a:srgbClr val="0000FF"/>
              </a:solidFill>
            </a:endParaRPr>
          </a:p>
          <a:p>
            <a:pPr marL="0" indent="0">
              <a:buNone/>
            </a:pPr>
            <a:endParaRPr lang="en-GB" dirty="0"/>
          </a:p>
        </p:txBody>
      </p:sp>
    </p:spTree>
    <p:extLst>
      <p:ext uri="{BB962C8B-B14F-4D97-AF65-F5344CB8AC3E}">
        <p14:creationId xmlns:p14="http://schemas.microsoft.com/office/powerpoint/2010/main" val="3214116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348880"/>
            <a:ext cx="7920880" cy="1470025"/>
          </a:xfrm>
        </p:spPr>
        <p:txBody>
          <a:bodyPr>
            <a:normAutofit/>
          </a:bodyPr>
          <a:lstStyle/>
          <a:p>
            <a:pPr algn="l"/>
            <a:r>
              <a:rPr lang="en-GB" sz="3000" dirty="0" smtClean="0"/>
              <a:t>Luke 6:31</a:t>
            </a:r>
            <a:r>
              <a:rPr lang="en-GB" sz="3000" i="1" dirty="0" smtClean="0"/>
              <a:t/>
            </a:r>
            <a:br>
              <a:rPr lang="en-GB" sz="3000" i="1" dirty="0" smtClean="0"/>
            </a:br>
            <a:r>
              <a:rPr lang="en-GB" sz="3000" i="1" dirty="0" smtClean="0"/>
              <a:t>Do </a:t>
            </a:r>
            <a:r>
              <a:rPr lang="en-GB" sz="3000" i="1" dirty="0"/>
              <a:t>to others as you would have them do to </a:t>
            </a:r>
            <a:r>
              <a:rPr lang="en-GB" sz="3000" i="1" dirty="0" smtClean="0"/>
              <a:t>you</a:t>
            </a:r>
            <a:endParaRPr lang="en-GB" sz="3000" dirty="0"/>
          </a:p>
        </p:txBody>
      </p:sp>
    </p:spTree>
    <p:extLst>
      <p:ext uri="{BB962C8B-B14F-4D97-AF65-F5344CB8AC3E}">
        <p14:creationId xmlns:p14="http://schemas.microsoft.com/office/powerpoint/2010/main" val="2123232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264696"/>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0" indent="0">
              <a:buNone/>
            </a:pPr>
            <a:endParaRPr lang="en-GB" b="1" dirty="0" smtClean="0">
              <a:solidFill>
                <a:srgbClr val="0000FF"/>
              </a:solidFill>
            </a:endParaRPr>
          </a:p>
          <a:p>
            <a:pPr marL="0" indent="0" algn="ctr">
              <a:buNone/>
            </a:pPr>
            <a:r>
              <a:rPr lang="en-GB" b="1" dirty="0" smtClean="0">
                <a:solidFill>
                  <a:srgbClr val="0000FF"/>
                </a:solidFill>
              </a:rPr>
              <a:t>Retribution</a:t>
            </a:r>
          </a:p>
          <a:p>
            <a:pPr marL="0" indent="0" algn="ctr">
              <a:buNone/>
            </a:pPr>
            <a:r>
              <a:rPr lang="en-GB" b="1" dirty="0" smtClean="0">
                <a:solidFill>
                  <a:srgbClr val="0000FF"/>
                </a:solidFill>
              </a:rPr>
              <a:t>Justice</a:t>
            </a:r>
          </a:p>
          <a:p>
            <a:pPr marL="0" indent="0" algn="ctr">
              <a:buNone/>
            </a:pPr>
            <a:r>
              <a:rPr lang="en-GB" b="1" dirty="0" smtClean="0">
                <a:solidFill>
                  <a:srgbClr val="0000FF"/>
                </a:solidFill>
              </a:rPr>
              <a:t>Punishment</a:t>
            </a:r>
          </a:p>
          <a:p>
            <a:pPr marL="0" indent="0" algn="ctr">
              <a:buNone/>
            </a:pPr>
            <a:r>
              <a:rPr lang="en-GB" b="1" dirty="0" smtClean="0">
                <a:solidFill>
                  <a:srgbClr val="0000FF"/>
                </a:solidFill>
              </a:rPr>
              <a:t>Compensation</a:t>
            </a:r>
            <a:endParaRPr lang="en-GB" b="1" dirty="0">
              <a:solidFill>
                <a:srgbClr val="0000FF"/>
              </a:solidFill>
            </a:endParaRPr>
          </a:p>
          <a:p>
            <a:pPr marL="0" indent="0">
              <a:buNone/>
            </a:pPr>
            <a:endParaRPr lang="en-GB" dirty="0"/>
          </a:p>
        </p:txBody>
      </p:sp>
      <p:cxnSp>
        <p:nvCxnSpPr>
          <p:cNvPr id="4" name="Straight Connector 3"/>
          <p:cNvCxnSpPr/>
          <p:nvPr/>
        </p:nvCxnSpPr>
        <p:spPr>
          <a:xfrm>
            <a:off x="3275856" y="3212976"/>
            <a:ext cx="3240360" cy="3312368"/>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3059832" y="3429000"/>
            <a:ext cx="2880320" cy="2160240"/>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89247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0" indent="0">
              <a:buNone/>
            </a:pPr>
            <a:endParaRPr lang="en-GB" dirty="0" smtClean="0"/>
          </a:p>
          <a:p>
            <a:pPr marL="0" indent="0">
              <a:buNone/>
            </a:pPr>
            <a:r>
              <a:rPr lang="en-GB" dirty="0"/>
              <a:t>37</a:t>
            </a:r>
            <a:r>
              <a:rPr lang="en-GB" i="1" dirty="0"/>
              <a:t> “Do not judge, and you will not be judged. Do not condemn, and you will not be condemned. Forgive, and you will be forgiven</a:t>
            </a:r>
            <a:endParaRPr lang="en-GB" dirty="0"/>
          </a:p>
          <a:p>
            <a:pPr marL="0" indent="0">
              <a:buNone/>
            </a:pPr>
            <a:endParaRPr lang="en-GB" dirty="0"/>
          </a:p>
        </p:txBody>
      </p:sp>
    </p:spTree>
    <p:extLst>
      <p:ext uri="{BB962C8B-B14F-4D97-AF65-F5344CB8AC3E}">
        <p14:creationId xmlns:p14="http://schemas.microsoft.com/office/powerpoint/2010/main" val="17439645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0" indent="0">
              <a:buNone/>
            </a:pPr>
            <a:endParaRPr lang="en-GB" dirty="0" smtClean="0"/>
          </a:p>
          <a:p>
            <a:pPr marL="0" indent="0">
              <a:buNone/>
            </a:pPr>
            <a:r>
              <a:rPr lang="en-GB" dirty="0"/>
              <a:t>37</a:t>
            </a:r>
            <a:r>
              <a:rPr lang="en-GB" i="1" dirty="0"/>
              <a:t> “Do not judge, and you will not be judged. Do not condemn, and you will not be condemned. Forgive, and you will be forgiven</a:t>
            </a:r>
            <a:endParaRPr lang="en-GB" dirty="0"/>
          </a:p>
          <a:p>
            <a:pPr marL="0" indent="0">
              <a:buNone/>
            </a:pPr>
            <a:r>
              <a:rPr lang="en-GB" b="1" dirty="0" smtClean="0"/>
              <a:t>‘</a:t>
            </a:r>
            <a:r>
              <a:rPr lang="en-GB" dirty="0" smtClean="0"/>
              <a:t>Forgive us our trespasses </a:t>
            </a:r>
            <a:r>
              <a:rPr lang="en-GB" b="1" dirty="0" smtClean="0"/>
              <a:t>as </a:t>
            </a:r>
            <a:r>
              <a:rPr lang="en-GB" b="1" dirty="0"/>
              <a:t>we forgive those who trespass against us’</a:t>
            </a:r>
          </a:p>
          <a:p>
            <a:pPr marL="0" indent="0">
              <a:buNone/>
            </a:pPr>
            <a:endParaRPr lang="en-GB" dirty="0"/>
          </a:p>
        </p:txBody>
      </p:sp>
    </p:spTree>
    <p:extLst>
      <p:ext uri="{BB962C8B-B14F-4D97-AF65-F5344CB8AC3E}">
        <p14:creationId xmlns:p14="http://schemas.microsoft.com/office/powerpoint/2010/main" val="556729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514350" indent="-514350">
              <a:buFont typeface="+mj-lt"/>
              <a:buAutoNum type="arabicPeriod"/>
            </a:pPr>
            <a:r>
              <a:rPr lang="en-GB" dirty="0"/>
              <a:t>If someone strikes you on one cheek, turn to him the other </a:t>
            </a:r>
            <a:r>
              <a:rPr lang="en-GB" dirty="0" smtClean="0"/>
              <a:t>also</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8346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en-GB" sz="2400" i="1" dirty="0"/>
              <a:t>32 “If you love those who love you, what credit is that to you? Even ‘sinners’ love those who love them. </a:t>
            </a:r>
            <a:endParaRPr lang="en-GB" sz="2400" i="1" dirty="0" smtClean="0"/>
          </a:p>
          <a:p>
            <a:pPr marL="0" indent="0">
              <a:buNone/>
            </a:pPr>
            <a:r>
              <a:rPr lang="en-GB" sz="2400" i="1" dirty="0" smtClean="0"/>
              <a:t>33 </a:t>
            </a:r>
            <a:r>
              <a:rPr lang="en-GB" sz="2400" i="1" dirty="0"/>
              <a:t>And if you do good to those who are good to you, what credit is that to you? Even ‘sinners’ do that. </a:t>
            </a:r>
            <a:endParaRPr lang="en-GB" sz="2400" i="1" dirty="0" smtClean="0"/>
          </a:p>
        </p:txBody>
      </p:sp>
    </p:spTree>
    <p:extLst>
      <p:ext uri="{BB962C8B-B14F-4D97-AF65-F5344CB8AC3E}">
        <p14:creationId xmlns:p14="http://schemas.microsoft.com/office/powerpoint/2010/main" val="1570787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88632"/>
          </a:xfrm>
        </p:spPr>
        <p:txBody>
          <a:bodyPr>
            <a:normAutofit/>
          </a:bodyPr>
          <a:lstStyle/>
          <a:p>
            <a:pPr marL="514350" indent="-514350">
              <a:buFont typeface="+mj-lt"/>
              <a:buAutoNum type="arabicPeriod"/>
            </a:pPr>
            <a:r>
              <a:rPr lang="en-GB" dirty="0"/>
              <a:t>Love your enemies </a:t>
            </a:r>
          </a:p>
          <a:p>
            <a:pPr marL="514350" indent="-514350">
              <a:buFont typeface="+mj-lt"/>
              <a:buAutoNum type="arabicPeriod"/>
            </a:pPr>
            <a:r>
              <a:rPr lang="en-GB" dirty="0"/>
              <a:t>Do good to those who hate you</a:t>
            </a:r>
          </a:p>
          <a:p>
            <a:pPr marL="514350" indent="-514350">
              <a:buFont typeface="+mj-lt"/>
              <a:buAutoNum type="arabicPeriod"/>
            </a:pPr>
            <a:r>
              <a:rPr lang="en-GB" dirty="0"/>
              <a:t>Bless those who curse you</a:t>
            </a:r>
          </a:p>
          <a:p>
            <a:pPr marL="514350" indent="-514350">
              <a:buFont typeface="+mj-lt"/>
              <a:buAutoNum type="arabicPeriod"/>
            </a:pPr>
            <a:r>
              <a:rPr lang="en-GB" dirty="0"/>
              <a:t>Pray for those who ill-treat you</a:t>
            </a:r>
          </a:p>
          <a:p>
            <a:pPr marL="514350" indent="-514350">
              <a:buFont typeface="+mj-lt"/>
              <a:buAutoNum type="arabicPeriod"/>
            </a:pPr>
            <a:r>
              <a:rPr lang="en-GB" dirty="0"/>
              <a:t>If someone strikes you on one cheek, turn to him the other also</a:t>
            </a:r>
          </a:p>
          <a:p>
            <a:pPr marL="514350" indent="-514350">
              <a:buFont typeface="+mj-lt"/>
              <a:buAutoNum type="arabicPeriod"/>
            </a:pPr>
            <a:r>
              <a:rPr lang="en-GB" dirty="0"/>
              <a:t>If someone takes your cloak, do not stop him from taking your </a:t>
            </a:r>
            <a:r>
              <a:rPr lang="en-GB" dirty="0" smtClean="0"/>
              <a:t>tunic. Give </a:t>
            </a:r>
            <a:r>
              <a:rPr lang="en-GB" dirty="0"/>
              <a:t>to everyone who asks </a:t>
            </a:r>
            <a:r>
              <a:rPr lang="en-GB" dirty="0" smtClean="0"/>
              <a:t>you. If </a:t>
            </a:r>
            <a:r>
              <a:rPr lang="en-GB" dirty="0"/>
              <a:t>anyone takes what belongs to you, do not demand it back.</a:t>
            </a:r>
          </a:p>
          <a:p>
            <a:pPr marL="514350" indent="-514350">
              <a:buFont typeface="+mj-lt"/>
              <a:buAutoNum type="arabicPeriod"/>
            </a:pPr>
            <a:endParaRPr lang="en-GB" dirty="0"/>
          </a:p>
        </p:txBody>
      </p:sp>
    </p:spTree>
    <p:extLst>
      <p:ext uri="{BB962C8B-B14F-4D97-AF65-F5344CB8AC3E}">
        <p14:creationId xmlns:p14="http://schemas.microsoft.com/office/powerpoint/2010/main" val="31256817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a:bodyPr>
          <a:lstStyle/>
          <a:p>
            <a:pPr marL="0" indent="0">
              <a:buNone/>
            </a:pPr>
            <a:r>
              <a:rPr lang="en-GB" sz="2400" i="1" dirty="0" smtClean="0"/>
              <a:t>31 </a:t>
            </a:r>
            <a:r>
              <a:rPr lang="en-GB" sz="2400" i="1" dirty="0"/>
              <a:t>Do to others as you would have them do to you.</a:t>
            </a:r>
            <a:endParaRPr lang="en-GB" sz="2400" dirty="0"/>
          </a:p>
          <a:p>
            <a:pPr marL="0" indent="0">
              <a:buNone/>
            </a:pPr>
            <a:r>
              <a:rPr lang="en-GB" sz="2400" i="1" dirty="0"/>
              <a:t>32 “If you love those who love you, what credit is that to you? Even ‘sinners’ love those who love them. 33 And if you do good to those who are good to you, what credit is that to you? Even ‘sinners’ do that. </a:t>
            </a:r>
            <a:r>
              <a:rPr lang="en-GB" sz="2400" i="1" dirty="0" smtClean="0"/>
              <a:t>34 </a:t>
            </a:r>
            <a:r>
              <a:rPr lang="en-GB" sz="2400" i="1" dirty="0"/>
              <a:t>And if you lend to those from whom you expect repayment, what credit is that to you? Even ‘sinners’ lend to ‘sinners’, expecting to be repaid in full. </a:t>
            </a:r>
            <a:endParaRPr lang="en-GB" sz="2400" i="1" dirty="0" smtClean="0"/>
          </a:p>
          <a:p>
            <a:pPr marL="0" indent="0">
              <a:buNone/>
            </a:pPr>
            <a:r>
              <a:rPr lang="en-GB" sz="2400" i="1" dirty="0" smtClean="0"/>
              <a:t>35 </a:t>
            </a:r>
            <a:r>
              <a:rPr lang="en-GB" sz="2400" i="1" dirty="0"/>
              <a:t>But love your enemies, do good to them, and lend to them without expecting to get anything back. Then your reward will be great, and you will be sons of the Most High, because he is kind to the ungrateful and wicked. </a:t>
            </a:r>
            <a:endParaRPr lang="en-GB" sz="2400" i="1" dirty="0" smtClean="0"/>
          </a:p>
          <a:p>
            <a:pPr marL="0" indent="0">
              <a:buNone/>
            </a:pPr>
            <a:r>
              <a:rPr lang="en-GB" sz="2400" i="1" dirty="0" smtClean="0"/>
              <a:t>36 </a:t>
            </a:r>
            <a:r>
              <a:rPr lang="en-GB" sz="2400" i="1" dirty="0"/>
              <a:t>Be merciful, just as your Father is merciful</a:t>
            </a:r>
            <a:r>
              <a:rPr lang="en-GB" sz="2400" i="1" dirty="0" smtClean="0"/>
              <a:t>.</a:t>
            </a:r>
          </a:p>
          <a:p>
            <a:pPr marL="0" indent="0">
              <a:buNone/>
            </a:pPr>
            <a:r>
              <a:rPr lang="en-GB" sz="2400" i="1" dirty="0"/>
              <a:t>37 “Do not judge and you will not be judged. Do not condemn, and you will not be condemned. Forgive, and you will be forgiven. </a:t>
            </a:r>
          </a:p>
        </p:txBody>
      </p:sp>
    </p:spTree>
    <p:extLst>
      <p:ext uri="{BB962C8B-B14F-4D97-AF65-F5344CB8AC3E}">
        <p14:creationId xmlns:p14="http://schemas.microsoft.com/office/powerpoint/2010/main" val="2342391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052736"/>
            <a:ext cx="7920880" cy="4034879"/>
          </a:xfrm>
        </p:spPr>
        <p:txBody>
          <a:bodyPr>
            <a:normAutofit/>
          </a:bodyPr>
          <a:lstStyle/>
          <a:p>
            <a:r>
              <a:rPr lang="en-GB" sz="3000" i="1" dirty="0" smtClean="0"/>
              <a:t>Do </a:t>
            </a:r>
            <a:r>
              <a:rPr lang="en-GB" sz="3000" i="1" dirty="0"/>
              <a:t>to others as you would have them do to </a:t>
            </a:r>
            <a:r>
              <a:rPr lang="en-GB" sz="3000" i="1" dirty="0" smtClean="0"/>
              <a:t>you</a:t>
            </a:r>
            <a:br>
              <a:rPr lang="en-GB" sz="3000" i="1" dirty="0" smtClean="0"/>
            </a:br>
            <a:r>
              <a:rPr lang="en-GB" sz="3000" i="1" dirty="0"/>
              <a:t/>
            </a:r>
            <a:br>
              <a:rPr lang="en-GB" sz="3000" i="1" dirty="0"/>
            </a:br>
            <a:endParaRPr lang="en-GB" sz="3000" dirty="0"/>
          </a:p>
        </p:txBody>
      </p:sp>
    </p:spTree>
    <p:extLst>
      <p:ext uri="{BB962C8B-B14F-4D97-AF65-F5344CB8AC3E}">
        <p14:creationId xmlns:p14="http://schemas.microsoft.com/office/powerpoint/2010/main" val="10486029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2696"/>
            <a:ext cx="7920880" cy="5472608"/>
          </a:xfrm>
        </p:spPr>
        <p:txBody>
          <a:bodyPr>
            <a:normAutofit/>
          </a:bodyPr>
          <a:lstStyle/>
          <a:p>
            <a:pPr algn="l"/>
            <a:r>
              <a:rPr lang="en-GB" sz="2800" dirty="0" smtClean="0"/>
              <a:t>Philippians 2</a:t>
            </a:r>
            <a:r>
              <a:rPr lang="en-GB" sz="2800" dirty="0"/>
              <a:t/>
            </a:r>
            <a:br>
              <a:rPr lang="en-GB" sz="2800" dirty="0"/>
            </a:br>
            <a:r>
              <a:rPr lang="en-GB" sz="2800" dirty="0"/>
              <a:t> </a:t>
            </a:r>
            <a:br>
              <a:rPr lang="en-GB" sz="2800" dirty="0"/>
            </a:br>
            <a:r>
              <a:rPr lang="en-GB" sz="2800" i="1" dirty="0"/>
              <a:t>5 Your attitude should be the same as that of Christ Jesus:</a:t>
            </a:r>
            <a:r>
              <a:rPr lang="en-GB" sz="2800" dirty="0"/>
              <a:t/>
            </a:r>
            <a:br>
              <a:rPr lang="en-GB" sz="2800" dirty="0"/>
            </a:br>
            <a:r>
              <a:rPr lang="en-GB" sz="2800" i="1" dirty="0"/>
              <a:t>6 who, being in very nature God,</a:t>
            </a:r>
            <a:br>
              <a:rPr lang="en-GB" sz="2800" i="1" dirty="0"/>
            </a:br>
            <a:r>
              <a:rPr lang="en-GB" sz="2800" i="1" dirty="0" smtClean="0"/>
              <a:t>did </a:t>
            </a:r>
            <a:r>
              <a:rPr lang="en-GB" sz="2800" i="1" dirty="0"/>
              <a:t>not consider equality with God something to be grasped;</a:t>
            </a:r>
            <a:br>
              <a:rPr lang="en-GB" sz="2800" i="1" dirty="0"/>
            </a:br>
            <a:r>
              <a:rPr lang="en-GB" sz="2800" i="1" dirty="0"/>
              <a:t>7 but made himself </a:t>
            </a:r>
            <a:r>
              <a:rPr lang="en-GB" sz="2800" i="1" dirty="0" smtClean="0"/>
              <a:t>nothing  .  .  .  .</a:t>
            </a:r>
            <a:r>
              <a:rPr lang="en-GB" sz="3000" i="1" dirty="0"/>
              <a:t/>
            </a:r>
            <a:br>
              <a:rPr lang="en-GB" sz="3000" i="1" dirty="0"/>
            </a:br>
            <a:endParaRPr lang="en-GB" sz="3000" dirty="0"/>
          </a:p>
        </p:txBody>
      </p:sp>
    </p:spTree>
    <p:extLst>
      <p:ext uri="{BB962C8B-B14F-4D97-AF65-F5344CB8AC3E}">
        <p14:creationId xmlns:p14="http://schemas.microsoft.com/office/powerpoint/2010/main" val="29744167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normAutofit/>
          </a:bodyPr>
          <a:lstStyle/>
          <a:p>
            <a:pPr marL="0" indent="0">
              <a:buNone/>
            </a:pPr>
            <a:r>
              <a:rPr lang="en-GB" i="1" dirty="0" smtClean="0"/>
              <a:t>35 You </a:t>
            </a:r>
            <a:r>
              <a:rPr lang="en-GB" i="1" dirty="0"/>
              <a:t>will be sons of the Most High, because he is kind to the ungrateful and wicked. </a:t>
            </a:r>
            <a:endParaRPr lang="en-GB" i="1" dirty="0" smtClean="0"/>
          </a:p>
          <a:p>
            <a:pPr marL="0" indent="0">
              <a:buNone/>
            </a:pPr>
            <a:r>
              <a:rPr lang="en-GB" i="1" dirty="0" smtClean="0"/>
              <a:t>36 </a:t>
            </a:r>
            <a:r>
              <a:rPr lang="en-GB" i="1" dirty="0"/>
              <a:t>Be merciful, just as your Father is merciful. </a:t>
            </a:r>
            <a:endParaRPr lang="en-GB" i="1" dirty="0" smtClean="0"/>
          </a:p>
          <a:p>
            <a:pPr marL="0" indent="0">
              <a:buNone/>
            </a:pPr>
            <a:r>
              <a:rPr lang="en-GB" i="1" dirty="0" smtClean="0"/>
              <a:t>37 </a:t>
            </a:r>
            <a:r>
              <a:rPr lang="en-GB" i="1" dirty="0"/>
              <a:t>“Do not judge, and you will not be judged. Do not condemn, and you will not be condemned. Forgive, and you will be forgiven. </a:t>
            </a:r>
            <a:endParaRPr lang="en-GB" i="1" dirty="0" smtClean="0"/>
          </a:p>
          <a:p>
            <a:pPr marL="0" indent="0">
              <a:buNone/>
            </a:pPr>
            <a:r>
              <a:rPr lang="en-GB" dirty="0" smtClean="0"/>
              <a:t>38</a:t>
            </a:r>
            <a:r>
              <a:rPr lang="en-GB" dirty="0"/>
              <a:t>:</a:t>
            </a:r>
            <a:r>
              <a:rPr lang="en-GB" i="1" dirty="0"/>
              <a:t>  Give, and it will be given to you. A good measure, pressed down, shaken together and running over, will be poured into your lap. For with the measure you use, it will be measured to you." </a:t>
            </a:r>
            <a:endParaRPr lang="en-GB" dirty="0"/>
          </a:p>
        </p:txBody>
      </p:sp>
    </p:spTree>
    <p:extLst>
      <p:ext uri="{BB962C8B-B14F-4D97-AF65-F5344CB8AC3E}">
        <p14:creationId xmlns:p14="http://schemas.microsoft.com/office/powerpoint/2010/main" val="1211869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i="1" dirty="0" smtClean="0"/>
              <a:t>Do to others as you would have them do to you</a:t>
            </a:r>
            <a:endParaRPr lang="en-GB" sz="3200" dirty="0"/>
          </a:p>
        </p:txBody>
      </p:sp>
      <p:sp>
        <p:nvSpPr>
          <p:cNvPr id="3" name="Content Placeholder 2"/>
          <p:cNvSpPr>
            <a:spLocks noGrp="1"/>
          </p:cNvSpPr>
          <p:nvPr>
            <p:ph idx="1"/>
          </p:nvPr>
        </p:nvSpPr>
        <p:spPr>
          <a:xfrm>
            <a:off x="457200" y="2204864"/>
            <a:ext cx="8229600" cy="3921299"/>
          </a:xfrm>
        </p:spPr>
        <p:txBody>
          <a:bodyPr>
            <a:normAutofit/>
          </a:bodyPr>
          <a:lstStyle/>
          <a:p>
            <a:r>
              <a:rPr lang="en-GB" dirty="0" smtClean="0"/>
              <a:t>Treat </a:t>
            </a:r>
            <a:r>
              <a:rPr lang="en-GB" dirty="0"/>
              <a:t>people with the fairness that you would hope from </a:t>
            </a:r>
            <a:r>
              <a:rPr lang="en-GB" dirty="0" smtClean="0"/>
              <a:t>others </a:t>
            </a:r>
            <a:br>
              <a:rPr lang="en-GB" dirty="0" smtClean="0"/>
            </a:br>
            <a:r>
              <a:rPr lang="en-GB" dirty="0" smtClean="0"/>
              <a:t/>
            </a:r>
            <a:br>
              <a:rPr lang="en-GB" dirty="0" smtClean="0"/>
            </a:br>
            <a:r>
              <a:rPr lang="en-GB" dirty="0" smtClean="0"/>
              <a:t>or –</a:t>
            </a:r>
            <a:br>
              <a:rPr lang="en-GB" dirty="0" smtClean="0"/>
            </a:br>
            <a:r>
              <a:rPr lang="en-GB" dirty="0" smtClean="0"/>
              <a:t> </a:t>
            </a:r>
          </a:p>
          <a:p>
            <a:r>
              <a:rPr lang="en-GB" dirty="0" smtClean="0"/>
              <a:t>live </a:t>
            </a:r>
            <a:r>
              <a:rPr lang="en-GB" dirty="0"/>
              <a:t>as good law-abiding </a:t>
            </a:r>
            <a:r>
              <a:rPr lang="en-GB" dirty="0" smtClean="0"/>
              <a:t>people</a:t>
            </a:r>
            <a:endParaRPr lang="en-GB" dirty="0"/>
          </a:p>
        </p:txBody>
      </p:sp>
    </p:spTree>
    <p:extLst>
      <p:ext uri="{BB962C8B-B14F-4D97-AF65-F5344CB8AC3E}">
        <p14:creationId xmlns:p14="http://schemas.microsoft.com/office/powerpoint/2010/main" val="1021095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3886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en-US" sz="2400" dirty="0"/>
              <a:t>Luke </a:t>
            </a:r>
            <a:r>
              <a:rPr lang="en-US" sz="2400" dirty="0" smtClean="0"/>
              <a:t>6:20-38</a:t>
            </a:r>
          </a:p>
          <a:p>
            <a:pPr marL="0" indent="0">
              <a:buNone/>
            </a:pPr>
            <a:r>
              <a:rPr lang="en-GB" sz="2400" i="1" dirty="0"/>
              <a:t>20 Looking at his disciples, he said:</a:t>
            </a:r>
            <a:endParaRPr lang="en-GB" sz="2400" dirty="0"/>
          </a:p>
          <a:p>
            <a:pPr marL="0" indent="0">
              <a:buNone/>
            </a:pPr>
            <a:r>
              <a:rPr lang="en-GB" sz="2400" i="1" dirty="0"/>
              <a:t>“Blessed are you who are poor, for yours is the kingdom of God.</a:t>
            </a:r>
            <a:endParaRPr lang="en-GB" sz="2400" dirty="0"/>
          </a:p>
          <a:p>
            <a:pPr marL="0" indent="0">
              <a:buNone/>
            </a:pPr>
            <a:r>
              <a:rPr lang="en-GB" sz="2400" i="1" dirty="0"/>
              <a:t>21 Blessed are you who hunger now, for you will be satisfied.</a:t>
            </a:r>
            <a:endParaRPr lang="en-GB" sz="2400" dirty="0"/>
          </a:p>
          <a:p>
            <a:pPr marL="0" indent="0">
              <a:buNone/>
            </a:pPr>
            <a:r>
              <a:rPr lang="en-GB" sz="2400" i="1" dirty="0"/>
              <a:t>Blessed are you who weep now, for you will laugh.</a:t>
            </a:r>
            <a:endParaRPr lang="en-GB" sz="2400" dirty="0"/>
          </a:p>
          <a:p>
            <a:pPr marL="0" indent="0">
              <a:buNone/>
            </a:pPr>
            <a:r>
              <a:rPr lang="en-GB" sz="2400" i="1" dirty="0"/>
              <a:t>22 Blessed are you when men hate you, when they exclude you and insult you and reject your name as evil, because of the Son of Man.</a:t>
            </a:r>
            <a:endParaRPr lang="en-GB" sz="2400" dirty="0"/>
          </a:p>
          <a:p>
            <a:pPr marL="0" indent="0">
              <a:buNone/>
            </a:pPr>
            <a:r>
              <a:rPr lang="en-GB" sz="2400" i="1" dirty="0"/>
              <a:t>23 “Rejoice in that day and leap for joy, because great is your reward in heaven. For that is how their fathers treated the prophets.</a:t>
            </a:r>
            <a:endParaRPr lang="en-GB" sz="2400" dirty="0"/>
          </a:p>
        </p:txBody>
      </p:sp>
    </p:spTree>
    <p:extLst>
      <p:ext uri="{BB962C8B-B14F-4D97-AF65-F5344CB8AC3E}">
        <p14:creationId xmlns:p14="http://schemas.microsoft.com/office/powerpoint/2010/main" val="1263528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buNone/>
            </a:pPr>
            <a:r>
              <a:rPr lang="en-GB" sz="2400" i="1" dirty="0"/>
              <a:t>24 “But woe to you who are rich, for you have already received your comfort.</a:t>
            </a:r>
            <a:endParaRPr lang="en-GB" sz="2400" dirty="0"/>
          </a:p>
          <a:p>
            <a:pPr marL="0" indent="0">
              <a:buNone/>
            </a:pPr>
            <a:r>
              <a:rPr lang="en-GB" sz="2400" i="1" dirty="0"/>
              <a:t>25 Woe to you who are well fed now, for you will go hungry.</a:t>
            </a:r>
            <a:endParaRPr lang="en-GB" sz="2400" dirty="0"/>
          </a:p>
          <a:p>
            <a:pPr marL="0" indent="0">
              <a:buNone/>
            </a:pPr>
            <a:r>
              <a:rPr lang="en-GB" sz="2400" i="1" dirty="0"/>
              <a:t>Woe to you who laugh now, for you will mourn and weep.</a:t>
            </a:r>
            <a:endParaRPr lang="en-GB" sz="2400" dirty="0"/>
          </a:p>
          <a:p>
            <a:pPr marL="0" indent="0">
              <a:buNone/>
            </a:pPr>
            <a:r>
              <a:rPr lang="en-GB" sz="2400" i="1" dirty="0"/>
              <a:t>26 Woe to you when all men speak well of you, for that is how their fathers treated the false prophets</a:t>
            </a:r>
            <a:r>
              <a:rPr lang="en-GB" sz="2400" i="1" dirty="0" smtClean="0"/>
              <a:t>.</a:t>
            </a:r>
          </a:p>
          <a:p>
            <a:pPr marL="0" indent="0">
              <a:buNone/>
            </a:pPr>
            <a:endParaRPr lang="en-GB" sz="2400" i="1" dirty="0"/>
          </a:p>
        </p:txBody>
      </p:sp>
    </p:spTree>
    <p:extLst>
      <p:ext uri="{BB962C8B-B14F-4D97-AF65-F5344CB8AC3E}">
        <p14:creationId xmlns:p14="http://schemas.microsoft.com/office/powerpoint/2010/main" val="618920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buNone/>
            </a:pPr>
            <a:r>
              <a:rPr lang="en-GB" sz="2400" i="1" dirty="0" smtClean="0"/>
              <a:t>27 </a:t>
            </a:r>
            <a:r>
              <a:rPr lang="en-GB" sz="2400" i="1" dirty="0"/>
              <a:t>“But I tell you who hear me: </a:t>
            </a:r>
            <a:endParaRPr lang="en-GB" sz="2400" i="1" dirty="0" smtClean="0"/>
          </a:p>
          <a:p>
            <a:pPr marL="0" indent="0">
              <a:buNone/>
            </a:pPr>
            <a:endParaRPr lang="en-GB" sz="2400" i="1" dirty="0"/>
          </a:p>
        </p:txBody>
      </p:sp>
    </p:spTree>
    <p:extLst>
      <p:ext uri="{BB962C8B-B14F-4D97-AF65-F5344CB8AC3E}">
        <p14:creationId xmlns:p14="http://schemas.microsoft.com/office/powerpoint/2010/main" val="4054678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0" indent="0">
              <a:buNone/>
            </a:pPr>
            <a:r>
              <a:rPr lang="en-GB" sz="2400" i="1" dirty="0" smtClean="0"/>
              <a:t>27 </a:t>
            </a:r>
            <a:r>
              <a:rPr lang="en-GB" sz="2400" i="1" dirty="0"/>
              <a:t>“But I tell you who hear me: </a:t>
            </a:r>
            <a:r>
              <a:rPr lang="en-GB" sz="2400" i="1" dirty="0" smtClean="0"/>
              <a:t>love </a:t>
            </a:r>
            <a:r>
              <a:rPr lang="en-GB" sz="2400" i="1" dirty="0"/>
              <a:t>your enemies, do good to those who hate you, </a:t>
            </a:r>
            <a:endParaRPr lang="en-GB" sz="2400" i="1" dirty="0" smtClean="0"/>
          </a:p>
          <a:p>
            <a:pPr marL="0" indent="0">
              <a:buNone/>
            </a:pPr>
            <a:r>
              <a:rPr lang="en-GB" sz="2400" i="1" dirty="0" smtClean="0"/>
              <a:t>28 </a:t>
            </a:r>
            <a:r>
              <a:rPr lang="en-GB" sz="2400" i="1" dirty="0"/>
              <a:t>bless those who curse you, pray for those who ill-treat you. </a:t>
            </a:r>
            <a:endParaRPr lang="en-GB" sz="2400" i="1" dirty="0" smtClean="0"/>
          </a:p>
          <a:p>
            <a:pPr marL="0" indent="0">
              <a:buNone/>
            </a:pPr>
            <a:r>
              <a:rPr lang="en-GB" sz="2400" i="1" dirty="0" smtClean="0"/>
              <a:t>29 </a:t>
            </a:r>
            <a:r>
              <a:rPr lang="en-GB" sz="2400" i="1" dirty="0"/>
              <a:t>If someone strikes you on one cheek, turn to him the other also. If someone takes your cloak, do not stop him from taking your tunic. </a:t>
            </a:r>
            <a:endParaRPr lang="en-GB" sz="2400" i="1" dirty="0" smtClean="0"/>
          </a:p>
          <a:p>
            <a:pPr marL="0" indent="0">
              <a:buNone/>
            </a:pPr>
            <a:r>
              <a:rPr lang="en-GB" sz="2400" i="1" dirty="0" smtClean="0"/>
              <a:t>30 </a:t>
            </a:r>
            <a:r>
              <a:rPr lang="en-GB" sz="2400" i="1" dirty="0"/>
              <a:t>Give to everyone who asks you, and if anyone takes what belongs to you, do not demand it back. </a:t>
            </a:r>
            <a:endParaRPr lang="en-GB" sz="2400" i="1" dirty="0" smtClean="0"/>
          </a:p>
          <a:p>
            <a:pPr marL="0" indent="0">
              <a:buNone/>
            </a:pPr>
            <a:r>
              <a:rPr lang="en-GB" sz="2400" i="1" dirty="0" smtClean="0"/>
              <a:t>31 </a:t>
            </a:r>
            <a:r>
              <a:rPr lang="en-GB" sz="2400" b="1" i="1" dirty="0"/>
              <a:t>Do to others as you would have them do to you.</a:t>
            </a:r>
            <a:endParaRPr lang="en-GB" sz="2400" b="1" dirty="0"/>
          </a:p>
        </p:txBody>
      </p:sp>
    </p:spTree>
    <p:extLst>
      <p:ext uri="{BB962C8B-B14F-4D97-AF65-F5344CB8AC3E}">
        <p14:creationId xmlns:p14="http://schemas.microsoft.com/office/powerpoint/2010/main" val="4281701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lnSpcReduction="10000"/>
          </a:bodyPr>
          <a:lstStyle/>
          <a:p>
            <a:r>
              <a:rPr lang="en-GB" dirty="0"/>
              <a:t>Love your enemies </a:t>
            </a:r>
          </a:p>
          <a:p>
            <a:r>
              <a:rPr lang="en-GB" dirty="0"/>
              <a:t>Do good to those who hate you</a:t>
            </a:r>
          </a:p>
          <a:p>
            <a:r>
              <a:rPr lang="en-GB" dirty="0"/>
              <a:t>Bless those who curse you</a:t>
            </a:r>
          </a:p>
          <a:p>
            <a:r>
              <a:rPr lang="en-GB" dirty="0"/>
              <a:t>Pray for those who ill-treat you</a:t>
            </a:r>
          </a:p>
          <a:p>
            <a:r>
              <a:rPr lang="en-GB" dirty="0"/>
              <a:t>If someone strikes you on one cheek, turn to him the other also</a:t>
            </a:r>
          </a:p>
          <a:p>
            <a:r>
              <a:rPr lang="en-GB" dirty="0"/>
              <a:t>If someone takes your cloak, do not stop him from taking your tunic</a:t>
            </a:r>
          </a:p>
          <a:p>
            <a:r>
              <a:rPr lang="en-GB" dirty="0"/>
              <a:t>Give to everyone who asks you</a:t>
            </a:r>
          </a:p>
          <a:p>
            <a:r>
              <a:rPr lang="en-GB" dirty="0"/>
              <a:t>If anyone takes what belongs to you, do not demand it back.</a:t>
            </a:r>
          </a:p>
        </p:txBody>
      </p:sp>
    </p:spTree>
    <p:extLst>
      <p:ext uri="{BB962C8B-B14F-4D97-AF65-F5344CB8AC3E}">
        <p14:creationId xmlns:p14="http://schemas.microsoft.com/office/powerpoint/2010/main" val="4025801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marL="457200" indent="-457200">
              <a:buFont typeface="+mj-lt"/>
              <a:buAutoNum type="arabicPeriod"/>
            </a:pPr>
            <a:r>
              <a:rPr lang="en-GB" dirty="0" smtClean="0"/>
              <a:t>Love your Enemies</a:t>
            </a:r>
            <a:endParaRPr lang="en-GB" dirty="0"/>
          </a:p>
        </p:txBody>
      </p:sp>
    </p:spTree>
    <p:extLst>
      <p:ext uri="{BB962C8B-B14F-4D97-AF65-F5344CB8AC3E}">
        <p14:creationId xmlns:p14="http://schemas.microsoft.com/office/powerpoint/2010/main" val="2771899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1947</TotalTime>
  <Words>1144</Words>
  <Application>Microsoft Office PowerPoint</Application>
  <PresentationFormat>On-screen Show (4:3)</PresentationFormat>
  <Paragraphs>126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Luke 6:31 Do to others as you would have them do to you</vt:lpstr>
      <vt:lpstr>Do to others as you would have them do to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 to others as you would have them do to you  </vt:lpstr>
      <vt:lpstr>Philippians 2   5 Your attitude should be the same as that of Christ Jesus: 6 who, being in very nature God, did not consider equality with God something to be grasped; 7 but made himself nothing  .  .  .  . </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to others as you would have them do to you</dc:title>
  <dc:creator>Robwin7</dc:creator>
  <cp:lastModifiedBy>Robwin7</cp:lastModifiedBy>
  <cp:revision>34</cp:revision>
  <dcterms:created xsi:type="dcterms:W3CDTF">2014-05-15T05:59:23Z</dcterms:created>
  <dcterms:modified xsi:type="dcterms:W3CDTF">2014-06-18T06:13:01Z</dcterms:modified>
</cp:coreProperties>
</file>